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3" autoAdjust="0"/>
    <p:restoredTop sz="94660"/>
  </p:normalViewPr>
  <p:slideViewPr>
    <p:cSldViewPr snapToGrid="0">
      <p:cViewPr varScale="1">
        <p:scale>
          <a:sx n="63" d="100"/>
          <a:sy n="63" d="100"/>
        </p:scale>
        <p:origin x="102" y="5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647E2-A707-4C0B-883E-B8CDEAC7C0EB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F82FD-383B-440A-82CE-980C8B03E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528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647E2-A707-4C0B-883E-B8CDEAC7C0EB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F82FD-383B-440A-82CE-980C8B03E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634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647E2-A707-4C0B-883E-B8CDEAC7C0EB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F82FD-383B-440A-82CE-980C8B03E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613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647E2-A707-4C0B-883E-B8CDEAC7C0EB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F82FD-383B-440A-82CE-980C8B03E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38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647E2-A707-4C0B-883E-B8CDEAC7C0EB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F82FD-383B-440A-82CE-980C8B03E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297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647E2-A707-4C0B-883E-B8CDEAC7C0EB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F82FD-383B-440A-82CE-980C8B03E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949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647E2-A707-4C0B-883E-B8CDEAC7C0EB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F82FD-383B-440A-82CE-980C8B03E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220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647E2-A707-4C0B-883E-B8CDEAC7C0EB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F82FD-383B-440A-82CE-980C8B03E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610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647E2-A707-4C0B-883E-B8CDEAC7C0EB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F82FD-383B-440A-82CE-980C8B03E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364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647E2-A707-4C0B-883E-B8CDEAC7C0EB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F82FD-383B-440A-82CE-980C8B03E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022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647E2-A707-4C0B-883E-B8CDEAC7C0EB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F82FD-383B-440A-82CE-980C8B03E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48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647E2-A707-4C0B-883E-B8CDEAC7C0EB}" type="datetimeFigureOut">
              <a:rPr lang="en-US" smtClean="0"/>
              <a:t>1/18/2020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AF82FD-383B-440A-82CE-980C8B03E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834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25388" y="183341"/>
            <a:ext cx="11178950" cy="2271791"/>
            <a:chOff x="225388" y="183341"/>
            <a:chExt cx="11178950" cy="2271791"/>
          </a:xfrm>
        </p:grpSpPr>
        <p:grpSp>
          <p:nvGrpSpPr>
            <p:cNvPr id="7" name="Group 6"/>
            <p:cNvGrpSpPr/>
            <p:nvPr/>
          </p:nvGrpSpPr>
          <p:grpSpPr>
            <a:xfrm>
              <a:off x="225388" y="742352"/>
              <a:ext cx="1049154" cy="952669"/>
              <a:chOff x="587141" y="721895"/>
              <a:chExt cx="1049154" cy="952669"/>
            </a:xfrm>
          </p:grpSpPr>
          <p:sp>
            <p:nvSpPr>
              <p:cNvPr id="5" name="Oval 4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CGA</a:t>
                </a:r>
                <a:endParaRPr lang="en-US" dirty="0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n0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1590573" y="742352"/>
              <a:ext cx="1049154" cy="952669"/>
              <a:chOff x="587141" y="721895"/>
              <a:chExt cx="1049154" cy="952669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TTGG</a:t>
                </a:r>
                <a:endParaRPr lang="en-US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n1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3072863" y="742352"/>
              <a:ext cx="1049154" cy="952669"/>
              <a:chOff x="587141" y="721895"/>
              <a:chExt cx="1049154" cy="952669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CCGT</a:t>
                </a:r>
                <a:endParaRPr lang="en-US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n2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4613710" y="183341"/>
              <a:ext cx="1049154" cy="952669"/>
              <a:chOff x="587141" y="721895"/>
              <a:chExt cx="1049154" cy="952669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C</a:t>
                </a:r>
                <a:endParaRPr lang="en-US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n3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4555152" y="1390453"/>
              <a:ext cx="1049154" cy="952669"/>
              <a:chOff x="587141" y="721895"/>
              <a:chExt cx="1049154" cy="952669"/>
            </a:xfrm>
          </p:grpSpPr>
          <p:sp>
            <p:nvSpPr>
              <p:cNvPr id="18" name="Oval 17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GT</a:t>
                </a:r>
                <a:endParaRPr lang="en-US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n4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5995738" y="742352"/>
              <a:ext cx="1049154" cy="952669"/>
              <a:chOff x="587141" y="721895"/>
              <a:chExt cx="1049154" cy="952669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GATAA</a:t>
                </a:r>
                <a:endParaRPr lang="en-US" sz="1600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n5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7401822" y="212679"/>
              <a:ext cx="1049154" cy="952669"/>
              <a:chOff x="587141" y="721895"/>
              <a:chExt cx="1049154" cy="952669"/>
            </a:xfrm>
          </p:grpSpPr>
          <p:sp>
            <p:nvSpPr>
              <p:cNvPr id="24" name="Oval 23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CGG</a:t>
                </a:r>
                <a:endParaRPr lang="en-US" dirty="0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n6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8842408" y="212679"/>
              <a:ext cx="1049154" cy="952669"/>
              <a:chOff x="587141" y="721895"/>
              <a:chExt cx="1049154" cy="952669"/>
            </a:xfrm>
          </p:grpSpPr>
          <p:sp>
            <p:nvSpPr>
              <p:cNvPr id="27" name="Oval 26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ACA</a:t>
                </a:r>
                <a:endParaRPr lang="en-US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n7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9040528" y="1502463"/>
              <a:ext cx="1049154" cy="952669"/>
              <a:chOff x="587141" y="721895"/>
              <a:chExt cx="1049154" cy="952669"/>
            </a:xfrm>
          </p:grpSpPr>
          <p:sp>
            <p:nvSpPr>
              <p:cNvPr id="30" name="Oval 29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GCCG</a:t>
                </a:r>
                <a:endParaRPr lang="en-US" dirty="0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n8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10355184" y="742352"/>
              <a:ext cx="1049154" cy="952669"/>
              <a:chOff x="587141" y="721895"/>
              <a:chExt cx="1049154" cy="952669"/>
            </a:xfrm>
          </p:grpSpPr>
          <p:sp>
            <p:nvSpPr>
              <p:cNvPr id="33" name="Oval 32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ATATAAC</a:t>
                </a:r>
                <a:endParaRPr lang="en-US" sz="1200" dirty="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n9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cxnSp>
          <p:nvCxnSpPr>
            <p:cNvPr id="36" name="Straight Arrow Connector 35"/>
            <p:cNvCxnSpPr>
              <a:stCxn id="5" idx="6"/>
              <a:endCxn id="9" idx="2"/>
            </p:cNvCxnSpPr>
            <p:nvPr/>
          </p:nvCxnSpPr>
          <p:spPr>
            <a:xfrm>
              <a:off x="1274542" y="1064798"/>
              <a:ext cx="316031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>
              <a:stCxn id="9" idx="6"/>
              <a:endCxn id="12" idx="2"/>
            </p:cNvCxnSpPr>
            <p:nvPr/>
          </p:nvCxnSpPr>
          <p:spPr>
            <a:xfrm>
              <a:off x="2639727" y="1064798"/>
              <a:ext cx="433136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>
              <a:stCxn id="12" idx="6"/>
              <a:endCxn id="15" idx="2"/>
            </p:cNvCxnSpPr>
            <p:nvPr/>
          </p:nvCxnSpPr>
          <p:spPr>
            <a:xfrm flipV="1">
              <a:off x="4122017" y="505787"/>
              <a:ext cx="491693" cy="55901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>
              <a:stCxn id="12" idx="6"/>
              <a:endCxn id="18" idx="2"/>
            </p:cNvCxnSpPr>
            <p:nvPr/>
          </p:nvCxnSpPr>
          <p:spPr>
            <a:xfrm>
              <a:off x="4122017" y="1064798"/>
              <a:ext cx="433135" cy="64810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>
              <a:stCxn id="15" idx="6"/>
              <a:endCxn id="21" idx="2"/>
            </p:cNvCxnSpPr>
            <p:nvPr/>
          </p:nvCxnSpPr>
          <p:spPr>
            <a:xfrm>
              <a:off x="5662864" y="505787"/>
              <a:ext cx="332874" cy="55901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>
              <a:stCxn id="18" idx="6"/>
              <a:endCxn id="21" idx="2"/>
            </p:cNvCxnSpPr>
            <p:nvPr/>
          </p:nvCxnSpPr>
          <p:spPr>
            <a:xfrm flipV="1">
              <a:off x="5604306" y="1064798"/>
              <a:ext cx="391432" cy="64810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>
              <a:stCxn id="21" idx="6"/>
              <a:endCxn id="24" idx="2"/>
            </p:cNvCxnSpPr>
            <p:nvPr/>
          </p:nvCxnSpPr>
          <p:spPr>
            <a:xfrm flipV="1">
              <a:off x="7044892" y="535125"/>
              <a:ext cx="356930" cy="529673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>
              <a:stCxn id="21" idx="6"/>
              <a:endCxn id="30" idx="2"/>
            </p:cNvCxnSpPr>
            <p:nvPr/>
          </p:nvCxnSpPr>
          <p:spPr>
            <a:xfrm>
              <a:off x="7044892" y="1064798"/>
              <a:ext cx="1995636" cy="760111"/>
            </a:xfrm>
            <a:prstGeom prst="straightConnector1">
              <a:avLst/>
            </a:prstGeom>
            <a:ln w="38100"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>
              <a:stCxn id="24" idx="6"/>
              <a:endCxn id="27" idx="2"/>
            </p:cNvCxnSpPr>
            <p:nvPr/>
          </p:nvCxnSpPr>
          <p:spPr>
            <a:xfrm>
              <a:off x="8450976" y="535125"/>
              <a:ext cx="391432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>
              <a:stCxn id="24" idx="6"/>
              <a:endCxn id="30" idx="2"/>
            </p:cNvCxnSpPr>
            <p:nvPr/>
          </p:nvCxnSpPr>
          <p:spPr>
            <a:xfrm>
              <a:off x="8450976" y="535125"/>
              <a:ext cx="589552" cy="1289784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>
              <a:stCxn id="27" idx="6"/>
              <a:endCxn id="33" idx="2"/>
            </p:cNvCxnSpPr>
            <p:nvPr/>
          </p:nvCxnSpPr>
          <p:spPr>
            <a:xfrm>
              <a:off x="9891562" y="535125"/>
              <a:ext cx="463622" cy="529673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>
              <a:stCxn id="30" idx="6"/>
              <a:endCxn id="33" idx="2"/>
            </p:cNvCxnSpPr>
            <p:nvPr/>
          </p:nvCxnSpPr>
          <p:spPr>
            <a:xfrm flipV="1">
              <a:off x="10089682" y="1064798"/>
              <a:ext cx="265502" cy="76011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297577" y="2680237"/>
            <a:ext cx="11178950" cy="2271791"/>
            <a:chOff x="225388" y="183341"/>
            <a:chExt cx="11178950" cy="2271791"/>
          </a:xfrm>
        </p:grpSpPr>
        <p:grpSp>
          <p:nvGrpSpPr>
            <p:cNvPr id="46" name="Group 45"/>
            <p:cNvGrpSpPr/>
            <p:nvPr/>
          </p:nvGrpSpPr>
          <p:grpSpPr>
            <a:xfrm>
              <a:off x="225388" y="742352"/>
              <a:ext cx="1049154" cy="952669"/>
              <a:chOff x="587141" y="721895"/>
              <a:chExt cx="1049154" cy="952669"/>
            </a:xfrm>
          </p:grpSpPr>
          <p:sp>
            <p:nvSpPr>
              <p:cNvPr id="94" name="Oval 93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CGA</a:t>
                </a:r>
                <a:endParaRPr lang="en-US" dirty="0"/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n0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1590573" y="742352"/>
              <a:ext cx="1049154" cy="952669"/>
              <a:chOff x="587141" y="721895"/>
              <a:chExt cx="1049154" cy="952669"/>
            </a:xfrm>
          </p:grpSpPr>
          <p:sp>
            <p:nvSpPr>
              <p:cNvPr id="92" name="Oval 91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TTGG</a:t>
                </a:r>
                <a:endParaRPr lang="en-US" dirty="0"/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n1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3072863" y="742352"/>
              <a:ext cx="1049154" cy="952669"/>
              <a:chOff x="587141" y="721895"/>
              <a:chExt cx="1049154" cy="952669"/>
            </a:xfrm>
          </p:grpSpPr>
          <p:sp>
            <p:nvSpPr>
              <p:cNvPr id="90" name="Oval 89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CCGT</a:t>
                </a:r>
                <a:endParaRPr lang="en-US" dirty="0"/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n2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4613710" y="183341"/>
              <a:ext cx="1049154" cy="952669"/>
              <a:chOff x="587141" y="721895"/>
              <a:chExt cx="1049154" cy="952669"/>
            </a:xfrm>
          </p:grpSpPr>
          <p:sp>
            <p:nvSpPr>
              <p:cNvPr id="88" name="Oval 87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C</a:t>
                </a:r>
                <a:endParaRPr lang="en-US" dirty="0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n3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4555152" y="1390453"/>
              <a:ext cx="1049154" cy="952669"/>
              <a:chOff x="587141" y="721895"/>
              <a:chExt cx="1049154" cy="952669"/>
            </a:xfrm>
          </p:grpSpPr>
          <p:sp>
            <p:nvSpPr>
              <p:cNvPr id="86" name="Oval 85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GT</a:t>
                </a:r>
                <a:endParaRPr lang="en-US" dirty="0"/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n4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5995738" y="742352"/>
              <a:ext cx="1049154" cy="952669"/>
              <a:chOff x="587141" y="721895"/>
              <a:chExt cx="1049154" cy="952669"/>
            </a:xfrm>
          </p:grpSpPr>
          <p:sp>
            <p:nvSpPr>
              <p:cNvPr id="84" name="Oval 83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GATAA</a:t>
                </a:r>
                <a:endParaRPr lang="en-US" sz="1600" dirty="0"/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n5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7401822" y="212679"/>
              <a:ext cx="1049154" cy="952669"/>
              <a:chOff x="587141" y="721895"/>
              <a:chExt cx="1049154" cy="952669"/>
            </a:xfrm>
          </p:grpSpPr>
          <p:sp>
            <p:nvSpPr>
              <p:cNvPr id="82" name="Oval 81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CGG</a:t>
                </a:r>
                <a:endParaRPr lang="en-US" dirty="0"/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n6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57" name="Group 56"/>
            <p:cNvGrpSpPr/>
            <p:nvPr/>
          </p:nvGrpSpPr>
          <p:grpSpPr>
            <a:xfrm>
              <a:off x="8842408" y="212679"/>
              <a:ext cx="1049154" cy="952669"/>
              <a:chOff x="587141" y="721895"/>
              <a:chExt cx="1049154" cy="952669"/>
            </a:xfrm>
          </p:grpSpPr>
          <p:sp>
            <p:nvSpPr>
              <p:cNvPr id="80" name="Oval 79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ACA</a:t>
                </a:r>
                <a:endParaRPr lang="en-US" dirty="0"/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n7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58" name="Group 57"/>
            <p:cNvGrpSpPr/>
            <p:nvPr/>
          </p:nvGrpSpPr>
          <p:grpSpPr>
            <a:xfrm>
              <a:off x="9040528" y="1502463"/>
              <a:ext cx="1049154" cy="952669"/>
              <a:chOff x="587141" y="721895"/>
              <a:chExt cx="1049154" cy="952669"/>
            </a:xfrm>
          </p:grpSpPr>
          <p:sp>
            <p:nvSpPr>
              <p:cNvPr id="78" name="Oval 77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GCCG</a:t>
                </a:r>
                <a:endParaRPr lang="en-US" dirty="0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n8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10355184" y="742352"/>
              <a:ext cx="1049154" cy="952669"/>
              <a:chOff x="587141" y="721895"/>
              <a:chExt cx="1049154" cy="952669"/>
            </a:xfrm>
          </p:grpSpPr>
          <p:sp>
            <p:nvSpPr>
              <p:cNvPr id="76" name="Oval 75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ATATAAC</a:t>
                </a:r>
                <a:endParaRPr lang="en-US" sz="1200" dirty="0"/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n9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cxnSp>
          <p:nvCxnSpPr>
            <p:cNvPr id="60" name="Straight Arrow Connector 59"/>
            <p:cNvCxnSpPr>
              <a:stCxn id="94" idx="6"/>
              <a:endCxn id="92" idx="2"/>
            </p:cNvCxnSpPr>
            <p:nvPr/>
          </p:nvCxnSpPr>
          <p:spPr>
            <a:xfrm>
              <a:off x="1274542" y="1064798"/>
              <a:ext cx="316031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>
              <a:stCxn id="92" idx="6"/>
              <a:endCxn id="90" idx="2"/>
            </p:cNvCxnSpPr>
            <p:nvPr/>
          </p:nvCxnSpPr>
          <p:spPr>
            <a:xfrm>
              <a:off x="2639727" y="1064798"/>
              <a:ext cx="433136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>
              <a:stCxn id="90" idx="6"/>
              <a:endCxn id="88" idx="2"/>
            </p:cNvCxnSpPr>
            <p:nvPr/>
          </p:nvCxnSpPr>
          <p:spPr>
            <a:xfrm flipV="1">
              <a:off x="4122017" y="505787"/>
              <a:ext cx="491693" cy="55901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>
              <a:stCxn id="90" idx="6"/>
              <a:endCxn id="86" idx="2"/>
            </p:cNvCxnSpPr>
            <p:nvPr/>
          </p:nvCxnSpPr>
          <p:spPr>
            <a:xfrm>
              <a:off x="4122017" y="1064798"/>
              <a:ext cx="433135" cy="64810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>
              <a:stCxn id="88" idx="6"/>
              <a:endCxn id="84" idx="2"/>
            </p:cNvCxnSpPr>
            <p:nvPr/>
          </p:nvCxnSpPr>
          <p:spPr>
            <a:xfrm>
              <a:off x="5662864" y="505787"/>
              <a:ext cx="332874" cy="55901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>
              <a:stCxn id="86" idx="6"/>
              <a:endCxn id="84" idx="2"/>
            </p:cNvCxnSpPr>
            <p:nvPr/>
          </p:nvCxnSpPr>
          <p:spPr>
            <a:xfrm flipV="1">
              <a:off x="5604306" y="1064798"/>
              <a:ext cx="391432" cy="64810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>
              <a:stCxn id="84" idx="6"/>
              <a:endCxn id="82" idx="2"/>
            </p:cNvCxnSpPr>
            <p:nvPr/>
          </p:nvCxnSpPr>
          <p:spPr>
            <a:xfrm flipV="1">
              <a:off x="7044892" y="535125"/>
              <a:ext cx="356930" cy="52967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>
              <a:stCxn id="84" idx="6"/>
              <a:endCxn id="78" idx="2"/>
            </p:cNvCxnSpPr>
            <p:nvPr/>
          </p:nvCxnSpPr>
          <p:spPr>
            <a:xfrm>
              <a:off x="7044892" y="1064798"/>
              <a:ext cx="1995636" cy="760111"/>
            </a:xfrm>
            <a:prstGeom prst="straightConnector1">
              <a:avLst/>
            </a:prstGeom>
            <a:ln w="38100"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>
              <a:stCxn id="82" idx="6"/>
              <a:endCxn id="80" idx="2"/>
            </p:cNvCxnSpPr>
            <p:nvPr/>
          </p:nvCxnSpPr>
          <p:spPr>
            <a:xfrm>
              <a:off x="8450976" y="535125"/>
              <a:ext cx="391432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Straight Arrow Connector 72"/>
            <p:cNvCxnSpPr>
              <a:stCxn id="82" idx="6"/>
              <a:endCxn id="78" idx="2"/>
            </p:cNvCxnSpPr>
            <p:nvPr/>
          </p:nvCxnSpPr>
          <p:spPr>
            <a:xfrm>
              <a:off x="8450976" y="535125"/>
              <a:ext cx="589552" cy="1289784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>
              <a:stCxn id="80" idx="6"/>
              <a:endCxn id="76" idx="2"/>
            </p:cNvCxnSpPr>
            <p:nvPr/>
          </p:nvCxnSpPr>
          <p:spPr>
            <a:xfrm>
              <a:off x="9891562" y="535125"/>
              <a:ext cx="463622" cy="52967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Straight Arrow Connector 74"/>
            <p:cNvCxnSpPr>
              <a:stCxn id="78" idx="6"/>
              <a:endCxn id="76" idx="2"/>
            </p:cNvCxnSpPr>
            <p:nvPr/>
          </p:nvCxnSpPr>
          <p:spPr>
            <a:xfrm flipV="1">
              <a:off x="10089682" y="1064798"/>
              <a:ext cx="265502" cy="76011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9704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38529" y="362368"/>
            <a:ext cx="11178950" cy="2271791"/>
            <a:chOff x="225388" y="183341"/>
            <a:chExt cx="11178950" cy="2271791"/>
          </a:xfrm>
        </p:grpSpPr>
        <p:grpSp>
          <p:nvGrpSpPr>
            <p:cNvPr id="5" name="Group 4"/>
            <p:cNvGrpSpPr/>
            <p:nvPr/>
          </p:nvGrpSpPr>
          <p:grpSpPr>
            <a:xfrm>
              <a:off x="225388" y="742352"/>
              <a:ext cx="1049154" cy="952669"/>
              <a:chOff x="587141" y="721895"/>
              <a:chExt cx="1049154" cy="952669"/>
            </a:xfrm>
          </p:grpSpPr>
          <p:sp>
            <p:nvSpPr>
              <p:cNvPr id="45" name="Oval 44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CGA</a:t>
                </a:r>
                <a:endParaRPr lang="en-US" dirty="0"/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n0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1590573" y="742352"/>
              <a:ext cx="1049154" cy="952669"/>
              <a:chOff x="587141" y="721895"/>
              <a:chExt cx="1049154" cy="952669"/>
            </a:xfrm>
          </p:grpSpPr>
          <p:sp>
            <p:nvSpPr>
              <p:cNvPr id="43" name="Oval 42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TTGG</a:t>
                </a:r>
                <a:endParaRPr lang="en-US" dirty="0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n1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3072863" y="742352"/>
              <a:ext cx="1049154" cy="952669"/>
              <a:chOff x="587141" y="721895"/>
              <a:chExt cx="1049154" cy="952669"/>
            </a:xfrm>
          </p:grpSpPr>
          <p:sp>
            <p:nvSpPr>
              <p:cNvPr id="41" name="Oval 40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CCGT</a:t>
                </a:r>
                <a:endParaRPr lang="en-US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n2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4613710" y="183341"/>
              <a:ext cx="1049154" cy="952669"/>
              <a:chOff x="587141" y="721895"/>
              <a:chExt cx="1049154" cy="952669"/>
            </a:xfrm>
          </p:grpSpPr>
          <p:sp>
            <p:nvSpPr>
              <p:cNvPr id="39" name="Oval 38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C</a:t>
                </a:r>
                <a:endParaRPr lang="en-US" dirty="0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n3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4555152" y="1390453"/>
              <a:ext cx="1049154" cy="952669"/>
              <a:chOff x="587141" y="721895"/>
              <a:chExt cx="1049154" cy="952669"/>
            </a:xfrm>
          </p:grpSpPr>
          <p:sp>
            <p:nvSpPr>
              <p:cNvPr id="37" name="Oval 36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GT</a:t>
                </a:r>
                <a:endParaRPr lang="en-US" dirty="0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n4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5995738" y="742352"/>
              <a:ext cx="1049154" cy="952669"/>
              <a:chOff x="587141" y="721895"/>
              <a:chExt cx="1049154" cy="952669"/>
            </a:xfrm>
          </p:grpSpPr>
          <p:sp>
            <p:nvSpPr>
              <p:cNvPr id="35" name="Oval 34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GATAA</a:t>
                </a:r>
                <a:endParaRPr lang="en-US" sz="1600" dirty="0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n5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7401822" y="212679"/>
              <a:ext cx="1049154" cy="952669"/>
              <a:chOff x="587141" y="721895"/>
              <a:chExt cx="1049154" cy="952669"/>
            </a:xfrm>
          </p:grpSpPr>
          <p:sp>
            <p:nvSpPr>
              <p:cNvPr id="33" name="Oval 32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CGG</a:t>
                </a:r>
                <a:endParaRPr lang="en-US" dirty="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n6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8842408" y="212679"/>
              <a:ext cx="1049154" cy="952669"/>
              <a:chOff x="587141" y="721895"/>
              <a:chExt cx="1049154" cy="952669"/>
            </a:xfrm>
          </p:grpSpPr>
          <p:sp>
            <p:nvSpPr>
              <p:cNvPr id="31" name="Oval 30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ACA</a:t>
                </a:r>
                <a:endParaRPr lang="en-US" dirty="0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n7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9040528" y="1502463"/>
              <a:ext cx="1049154" cy="952669"/>
              <a:chOff x="587141" y="721895"/>
              <a:chExt cx="1049154" cy="952669"/>
            </a:xfrm>
          </p:grpSpPr>
          <p:sp>
            <p:nvSpPr>
              <p:cNvPr id="29" name="Oval 28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GCCG</a:t>
                </a:r>
                <a:endParaRPr lang="en-US" dirty="0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n8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10355184" y="742352"/>
              <a:ext cx="1049154" cy="952669"/>
              <a:chOff x="587141" y="721895"/>
              <a:chExt cx="1049154" cy="952669"/>
            </a:xfrm>
          </p:grpSpPr>
          <p:sp>
            <p:nvSpPr>
              <p:cNvPr id="27" name="Oval 26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ATATAAC</a:t>
                </a:r>
                <a:endParaRPr lang="en-US" sz="1200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n9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cxnSp>
          <p:nvCxnSpPr>
            <p:cNvPr id="15" name="Straight Arrow Connector 14"/>
            <p:cNvCxnSpPr>
              <a:stCxn id="45" idx="6"/>
              <a:endCxn id="43" idx="2"/>
            </p:cNvCxnSpPr>
            <p:nvPr/>
          </p:nvCxnSpPr>
          <p:spPr>
            <a:xfrm>
              <a:off x="1274542" y="1064798"/>
              <a:ext cx="316031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43" idx="6"/>
              <a:endCxn id="41" idx="2"/>
            </p:cNvCxnSpPr>
            <p:nvPr/>
          </p:nvCxnSpPr>
          <p:spPr>
            <a:xfrm>
              <a:off x="2639727" y="1064798"/>
              <a:ext cx="433136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stCxn id="41" idx="6"/>
              <a:endCxn id="39" idx="2"/>
            </p:cNvCxnSpPr>
            <p:nvPr/>
          </p:nvCxnSpPr>
          <p:spPr>
            <a:xfrm flipV="1">
              <a:off x="4122017" y="505787"/>
              <a:ext cx="491693" cy="55901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41" idx="6"/>
              <a:endCxn id="37" idx="2"/>
            </p:cNvCxnSpPr>
            <p:nvPr/>
          </p:nvCxnSpPr>
          <p:spPr>
            <a:xfrm>
              <a:off x="4122017" y="1064798"/>
              <a:ext cx="433135" cy="64810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39" idx="6"/>
              <a:endCxn id="35" idx="2"/>
            </p:cNvCxnSpPr>
            <p:nvPr/>
          </p:nvCxnSpPr>
          <p:spPr>
            <a:xfrm>
              <a:off x="5662864" y="505787"/>
              <a:ext cx="332874" cy="55901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37" idx="6"/>
              <a:endCxn id="35" idx="2"/>
            </p:cNvCxnSpPr>
            <p:nvPr/>
          </p:nvCxnSpPr>
          <p:spPr>
            <a:xfrm flipV="1">
              <a:off x="5604306" y="1064798"/>
              <a:ext cx="391432" cy="64810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stCxn id="35" idx="6"/>
              <a:endCxn id="33" idx="2"/>
            </p:cNvCxnSpPr>
            <p:nvPr/>
          </p:nvCxnSpPr>
          <p:spPr>
            <a:xfrm flipV="1">
              <a:off x="7044892" y="535125"/>
              <a:ext cx="356930" cy="52967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>
              <a:stCxn id="35" idx="6"/>
              <a:endCxn id="29" idx="2"/>
            </p:cNvCxnSpPr>
            <p:nvPr/>
          </p:nvCxnSpPr>
          <p:spPr>
            <a:xfrm>
              <a:off x="7044892" y="1064798"/>
              <a:ext cx="1995636" cy="760111"/>
            </a:xfrm>
            <a:prstGeom prst="straightConnector1">
              <a:avLst/>
            </a:prstGeom>
            <a:ln w="38100">
              <a:solidFill>
                <a:schemeClr val="accent1"/>
              </a:solidFill>
              <a:headEnd type="triangle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>
              <a:stCxn id="33" idx="6"/>
              <a:endCxn id="31" idx="2"/>
            </p:cNvCxnSpPr>
            <p:nvPr/>
          </p:nvCxnSpPr>
          <p:spPr>
            <a:xfrm>
              <a:off x="8450976" y="535125"/>
              <a:ext cx="391432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stCxn id="33" idx="6"/>
              <a:endCxn id="29" idx="2"/>
            </p:cNvCxnSpPr>
            <p:nvPr/>
          </p:nvCxnSpPr>
          <p:spPr>
            <a:xfrm>
              <a:off x="8450976" y="535125"/>
              <a:ext cx="589552" cy="1289784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>
              <a:stCxn id="31" idx="6"/>
              <a:endCxn id="27" idx="2"/>
            </p:cNvCxnSpPr>
            <p:nvPr/>
          </p:nvCxnSpPr>
          <p:spPr>
            <a:xfrm>
              <a:off x="9891562" y="535125"/>
              <a:ext cx="463622" cy="52967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>
              <a:stCxn id="29" idx="6"/>
              <a:endCxn id="27" idx="2"/>
            </p:cNvCxnSpPr>
            <p:nvPr/>
          </p:nvCxnSpPr>
          <p:spPr>
            <a:xfrm flipV="1">
              <a:off x="10089682" y="1064798"/>
              <a:ext cx="265502" cy="76011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8" name="Straight Arrow Connector 47"/>
          <p:cNvCxnSpPr/>
          <p:nvPr/>
        </p:nvCxnSpPr>
        <p:spPr>
          <a:xfrm flipV="1">
            <a:off x="7121293" y="613602"/>
            <a:ext cx="345926" cy="48644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8508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38529" y="362368"/>
            <a:ext cx="11178950" cy="2271791"/>
            <a:chOff x="225388" y="183341"/>
            <a:chExt cx="11178950" cy="2271791"/>
          </a:xfrm>
        </p:grpSpPr>
        <p:grpSp>
          <p:nvGrpSpPr>
            <p:cNvPr id="5" name="Group 4"/>
            <p:cNvGrpSpPr/>
            <p:nvPr/>
          </p:nvGrpSpPr>
          <p:grpSpPr>
            <a:xfrm>
              <a:off x="225388" y="742352"/>
              <a:ext cx="1049154" cy="952669"/>
              <a:chOff x="587141" y="721895"/>
              <a:chExt cx="1049154" cy="952669"/>
            </a:xfrm>
          </p:grpSpPr>
          <p:sp>
            <p:nvSpPr>
              <p:cNvPr id="45" name="Oval 44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CGA</a:t>
                </a:r>
                <a:endParaRPr lang="en-US" dirty="0"/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n0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1590573" y="742352"/>
              <a:ext cx="1049154" cy="952669"/>
              <a:chOff x="587141" y="721895"/>
              <a:chExt cx="1049154" cy="952669"/>
            </a:xfrm>
          </p:grpSpPr>
          <p:sp>
            <p:nvSpPr>
              <p:cNvPr id="43" name="Oval 42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TTGG</a:t>
                </a:r>
                <a:endParaRPr lang="en-US" dirty="0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n1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3072863" y="742352"/>
              <a:ext cx="1049154" cy="952669"/>
              <a:chOff x="587141" y="721895"/>
              <a:chExt cx="1049154" cy="952669"/>
            </a:xfrm>
          </p:grpSpPr>
          <p:sp>
            <p:nvSpPr>
              <p:cNvPr id="41" name="Oval 40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CCGT</a:t>
                </a:r>
                <a:endParaRPr lang="en-US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n2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4613710" y="183341"/>
              <a:ext cx="1049154" cy="952669"/>
              <a:chOff x="587141" y="721895"/>
              <a:chExt cx="1049154" cy="952669"/>
            </a:xfrm>
          </p:grpSpPr>
          <p:sp>
            <p:nvSpPr>
              <p:cNvPr id="39" name="Oval 38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C</a:t>
                </a:r>
                <a:endParaRPr lang="en-US" dirty="0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n3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4555152" y="1390453"/>
              <a:ext cx="1049154" cy="952669"/>
              <a:chOff x="587141" y="721895"/>
              <a:chExt cx="1049154" cy="952669"/>
            </a:xfrm>
          </p:grpSpPr>
          <p:sp>
            <p:nvSpPr>
              <p:cNvPr id="37" name="Oval 36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GT</a:t>
                </a:r>
                <a:endParaRPr lang="en-US" dirty="0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n4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5995738" y="742352"/>
              <a:ext cx="1049154" cy="952669"/>
              <a:chOff x="587141" y="721895"/>
              <a:chExt cx="1049154" cy="952669"/>
            </a:xfrm>
          </p:grpSpPr>
          <p:sp>
            <p:nvSpPr>
              <p:cNvPr id="35" name="Oval 34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GATAA</a:t>
                </a:r>
                <a:endParaRPr lang="en-US" sz="1600" dirty="0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n5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7401822" y="212679"/>
              <a:ext cx="1049154" cy="952669"/>
              <a:chOff x="587141" y="721895"/>
              <a:chExt cx="1049154" cy="952669"/>
            </a:xfrm>
          </p:grpSpPr>
          <p:sp>
            <p:nvSpPr>
              <p:cNvPr id="33" name="Oval 32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CGG</a:t>
                </a:r>
                <a:endParaRPr lang="en-US" dirty="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n6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8842408" y="212679"/>
              <a:ext cx="1049154" cy="952669"/>
              <a:chOff x="587141" y="721895"/>
              <a:chExt cx="1049154" cy="952669"/>
            </a:xfrm>
          </p:grpSpPr>
          <p:sp>
            <p:nvSpPr>
              <p:cNvPr id="31" name="Oval 30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ACA</a:t>
                </a:r>
                <a:endParaRPr lang="en-US" dirty="0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n7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9040528" y="1502463"/>
              <a:ext cx="1049154" cy="952669"/>
              <a:chOff x="587141" y="721895"/>
              <a:chExt cx="1049154" cy="952669"/>
            </a:xfrm>
          </p:grpSpPr>
          <p:sp>
            <p:nvSpPr>
              <p:cNvPr id="29" name="Oval 28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GCCG</a:t>
                </a:r>
                <a:endParaRPr lang="en-US" dirty="0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n8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10355184" y="742352"/>
              <a:ext cx="1049154" cy="952669"/>
              <a:chOff x="587141" y="721895"/>
              <a:chExt cx="1049154" cy="952669"/>
            </a:xfrm>
          </p:grpSpPr>
          <p:sp>
            <p:nvSpPr>
              <p:cNvPr id="27" name="Oval 26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ATATAAC</a:t>
                </a:r>
                <a:endParaRPr lang="en-US" sz="1200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n9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cxnSp>
          <p:nvCxnSpPr>
            <p:cNvPr id="15" name="Straight Arrow Connector 14"/>
            <p:cNvCxnSpPr>
              <a:stCxn id="45" idx="6"/>
              <a:endCxn id="43" idx="2"/>
            </p:cNvCxnSpPr>
            <p:nvPr/>
          </p:nvCxnSpPr>
          <p:spPr>
            <a:xfrm>
              <a:off x="1274542" y="1064798"/>
              <a:ext cx="316031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43" idx="6"/>
              <a:endCxn id="41" idx="2"/>
            </p:cNvCxnSpPr>
            <p:nvPr/>
          </p:nvCxnSpPr>
          <p:spPr>
            <a:xfrm>
              <a:off x="2639727" y="1064798"/>
              <a:ext cx="433136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stCxn id="41" idx="6"/>
              <a:endCxn id="39" idx="2"/>
            </p:cNvCxnSpPr>
            <p:nvPr/>
          </p:nvCxnSpPr>
          <p:spPr>
            <a:xfrm flipV="1">
              <a:off x="4122017" y="505787"/>
              <a:ext cx="491693" cy="55901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41" idx="6"/>
              <a:endCxn id="37" idx="2"/>
            </p:cNvCxnSpPr>
            <p:nvPr/>
          </p:nvCxnSpPr>
          <p:spPr>
            <a:xfrm>
              <a:off x="4122017" y="1064798"/>
              <a:ext cx="433135" cy="64810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39" idx="6"/>
              <a:endCxn id="35" idx="2"/>
            </p:cNvCxnSpPr>
            <p:nvPr/>
          </p:nvCxnSpPr>
          <p:spPr>
            <a:xfrm>
              <a:off x="5662864" y="505787"/>
              <a:ext cx="332874" cy="55901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37" idx="6"/>
              <a:endCxn id="35" idx="2"/>
            </p:cNvCxnSpPr>
            <p:nvPr/>
          </p:nvCxnSpPr>
          <p:spPr>
            <a:xfrm flipV="1">
              <a:off x="5604306" y="1064798"/>
              <a:ext cx="391432" cy="64810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stCxn id="35" idx="6"/>
              <a:endCxn id="33" idx="2"/>
            </p:cNvCxnSpPr>
            <p:nvPr/>
          </p:nvCxnSpPr>
          <p:spPr>
            <a:xfrm flipV="1">
              <a:off x="7044892" y="535125"/>
              <a:ext cx="356930" cy="52967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stCxn id="33" idx="6"/>
              <a:endCxn id="29" idx="2"/>
            </p:cNvCxnSpPr>
            <p:nvPr/>
          </p:nvCxnSpPr>
          <p:spPr>
            <a:xfrm>
              <a:off x="8450976" y="535125"/>
              <a:ext cx="589552" cy="1289784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>
              <a:stCxn id="31" idx="6"/>
              <a:endCxn id="27" idx="2"/>
            </p:cNvCxnSpPr>
            <p:nvPr/>
          </p:nvCxnSpPr>
          <p:spPr>
            <a:xfrm>
              <a:off x="9891562" y="535125"/>
              <a:ext cx="463622" cy="52967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>
              <a:stCxn id="29" idx="6"/>
              <a:endCxn id="27" idx="2"/>
            </p:cNvCxnSpPr>
            <p:nvPr/>
          </p:nvCxnSpPr>
          <p:spPr>
            <a:xfrm flipV="1">
              <a:off x="10089682" y="1064798"/>
              <a:ext cx="265502" cy="76011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519403" y="3424512"/>
            <a:ext cx="11178950" cy="2271791"/>
            <a:chOff x="225388" y="183341"/>
            <a:chExt cx="11178950" cy="2271791"/>
          </a:xfrm>
        </p:grpSpPr>
        <p:grpSp>
          <p:nvGrpSpPr>
            <p:cNvPr id="49" name="Group 48"/>
            <p:cNvGrpSpPr/>
            <p:nvPr/>
          </p:nvGrpSpPr>
          <p:grpSpPr>
            <a:xfrm>
              <a:off x="225388" y="742352"/>
              <a:ext cx="1049154" cy="952669"/>
              <a:chOff x="587141" y="721895"/>
              <a:chExt cx="1049154" cy="952669"/>
            </a:xfrm>
          </p:grpSpPr>
          <p:sp>
            <p:nvSpPr>
              <p:cNvPr id="89" name="Oval 88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CGA</a:t>
                </a:r>
                <a:endParaRPr lang="en-US" dirty="0"/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n0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1590573" y="742352"/>
              <a:ext cx="1049154" cy="952669"/>
              <a:chOff x="587141" y="721895"/>
              <a:chExt cx="1049154" cy="952669"/>
            </a:xfrm>
          </p:grpSpPr>
          <p:sp>
            <p:nvSpPr>
              <p:cNvPr id="87" name="Oval 86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TTGG</a:t>
                </a:r>
                <a:endParaRPr lang="en-US" dirty="0"/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n1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3072863" y="742352"/>
              <a:ext cx="1049154" cy="952669"/>
              <a:chOff x="587141" y="721895"/>
              <a:chExt cx="1049154" cy="952669"/>
            </a:xfrm>
          </p:grpSpPr>
          <p:sp>
            <p:nvSpPr>
              <p:cNvPr id="85" name="Oval 84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CCGT</a:t>
                </a:r>
                <a:endParaRPr lang="en-US" dirty="0"/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n2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4613710" y="183341"/>
              <a:ext cx="1049154" cy="952669"/>
              <a:chOff x="587141" y="721895"/>
              <a:chExt cx="1049154" cy="952669"/>
            </a:xfrm>
          </p:grpSpPr>
          <p:sp>
            <p:nvSpPr>
              <p:cNvPr id="83" name="Oval 82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C</a:t>
                </a:r>
                <a:endParaRPr lang="en-US" dirty="0"/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n3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4555152" y="1390453"/>
              <a:ext cx="1049154" cy="952669"/>
              <a:chOff x="587141" y="721895"/>
              <a:chExt cx="1049154" cy="952669"/>
            </a:xfrm>
          </p:grpSpPr>
          <p:sp>
            <p:nvSpPr>
              <p:cNvPr id="81" name="Oval 80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GT</a:t>
                </a:r>
                <a:endParaRPr lang="en-US" dirty="0"/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n4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5995738" y="742352"/>
              <a:ext cx="1049154" cy="952669"/>
              <a:chOff x="587141" y="721895"/>
              <a:chExt cx="1049154" cy="952669"/>
            </a:xfrm>
          </p:grpSpPr>
          <p:sp>
            <p:nvSpPr>
              <p:cNvPr id="79" name="Oval 78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GATAA</a:t>
                </a:r>
                <a:endParaRPr lang="en-US" sz="1600" dirty="0"/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n5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7401822" y="212679"/>
              <a:ext cx="1049154" cy="952669"/>
              <a:chOff x="587141" y="721895"/>
              <a:chExt cx="1049154" cy="952669"/>
            </a:xfrm>
          </p:grpSpPr>
          <p:sp>
            <p:nvSpPr>
              <p:cNvPr id="77" name="Oval 76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CGG</a:t>
                </a:r>
                <a:endParaRPr lang="en-US" dirty="0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n6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8842408" y="212679"/>
              <a:ext cx="1049154" cy="952669"/>
              <a:chOff x="587141" y="721895"/>
              <a:chExt cx="1049154" cy="952669"/>
            </a:xfrm>
          </p:grpSpPr>
          <p:sp>
            <p:nvSpPr>
              <p:cNvPr id="75" name="Oval 74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ACA</a:t>
                </a:r>
                <a:endParaRPr lang="en-US" dirty="0"/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n7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57" name="Group 56"/>
            <p:cNvGrpSpPr/>
            <p:nvPr/>
          </p:nvGrpSpPr>
          <p:grpSpPr>
            <a:xfrm>
              <a:off x="9040528" y="1502463"/>
              <a:ext cx="1049154" cy="952669"/>
              <a:chOff x="587141" y="721895"/>
              <a:chExt cx="1049154" cy="952669"/>
            </a:xfrm>
          </p:grpSpPr>
          <p:sp>
            <p:nvSpPr>
              <p:cNvPr id="73" name="Oval 72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GCCG</a:t>
                </a:r>
                <a:endParaRPr lang="en-US" dirty="0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n8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58" name="Group 57"/>
            <p:cNvGrpSpPr/>
            <p:nvPr/>
          </p:nvGrpSpPr>
          <p:grpSpPr>
            <a:xfrm>
              <a:off x="10355184" y="742352"/>
              <a:ext cx="1049154" cy="952669"/>
              <a:chOff x="587141" y="721895"/>
              <a:chExt cx="1049154" cy="952669"/>
            </a:xfrm>
          </p:grpSpPr>
          <p:sp>
            <p:nvSpPr>
              <p:cNvPr id="71" name="Oval 70"/>
              <p:cNvSpPr/>
              <p:nvPr/>
            </p:nvSpPr>
            <p:spPr>
              <a:xfrm>
                <a:off x="587141" y="721895"/>
                <a:ext cx="1049154" cy="644892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ATATAAC</a:t>
                </a:r>
                <a:endParaRPr lang="en-US" sz="1200" dirty="0"/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659330" y="1366787"/>
                <a:ext cx="90477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n9</a:t>
                </a:r>
                <a:endParaRPr lang="en-US" dirty="0">
                  <a:solidFill>
                    <a:schemeClr val="bg2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cxnSp>
          <p:nvCxnSpPr>
            <p:cNvPr id="59" name="Straight Arrow Connector 58"/>
            <p:cNvCxnSpPr>
              <a:stCxn id="89" idx="6"/>
              <a:endCxn id="87" idx="2"/>
            </p:cNvCxnSpPr>
            <p:nvPr/>
          </p:nvCxnSpPr>
          <p:spPr>
            <a:xfrm>
              <a:off x="1274542" y="1064798"/>
              <a:ext cx="316031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>
              <a:stCxn id="87" idx="6"/>
              <a:endCxn id="85" idx="2"/>
            </p:cNvCxnSpPr>
            <p:nvPr/>
          </p:nvCxnSpPr>
          <p:spPr>
            <a:xfrm>
              <a:off x="2639727" y="1064798"/>
              <a:ext cx="433136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>
              <a:stCxn id="85" idx="6"/>
              <a:endCxn id="83" idx="2"/>
            </p:cNvCxnSpPr>
            <p:nvPr/>
          </p:nvCxnSpPr>
          <p:spPr>
            <a:xfrm flipV="1">
              <a:off x="4122017" y="505787"/>
              <a:ext cx="491693" cy="55901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>
              <a:stCxn id="85" idx="6"/>
              <a:endCxn id="81" idx="2"/>
            </p:cNvCxnSpPr>
            <p:nvPr/>
          </p:nvCxnSpPr>
          <p:spPr>
            <a:xfrm>
              <a:off x="4122017" y="1064798"/>
              <a:ext cx="433135" cy="64810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>
              <a:stCxn id="83" idx="6"/>
              <a:endCxn id="79" idx="2"/>
            </p:cNvCxnSpPr>
            <p:nvPr/>
          </p:nvCxnSpPr>
          <p:spPr>
            <a:xfrm>
              <a:off x="5662864" y="505787"/>
              <a:ext cx="332874" cy="55901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>
              <a:stCxn id="81" idx="6"/>
              <a:endCxn id="79" idx="2"/>
            </p:cNvCxnSpPr>
            <p:nvPr/>
          </p:nvCxnSpPr>
          <p:spPr>
            <a:xfrm flipV="1">
              <a:off x="5604306" y="1064798"/>
              <a:ext cx="391432" cy="64810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>
              <a:stCxn id="79" idx="6"/>
              <a:endCxn id="77" idx="2"/>
            </p:cNvCxnSpPr>
            <p:nvPr/>
          </p:nvCxnSpPr>
          <p:spPr>
            <a:xfrm flipV="1">
              <a:off x="7044892" y="535125"/>
              <a:ext cx="356930" cy="52967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>
              <a:stCxn id="79" idx="6"/>
              <a:endCxn id="73" idx="2"/>
            </p:cNvCxnSpPr>
            <p:nvPr/>
          </p:nvCxnSpPr>
          <p:spPr>
            <a:xfrm>
              <a:off x="7044892" y="1064798"/>
              <a:ext cx="1995636" cy="760111"/>
            </a:xfrm>
            <a:prstGeom prst="straightConnector1">
              <a:avLst/>
            </a:prstGeom>
            <a:ln w="38100">
              <a:solidFill>
                <a:schemeClr val="accent1"/>
              </a:solidFill>
              <a:headEnd type="triangle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>
              <a:stCxn id="77" idx="6"/>
              <a:endCxn id="75" idx="2"/>
            </p:cNvCxnSpPr>
            <p:nvPr/>
          </p:nvCxnSpPr>
          <p:spPr>
            <a:xfrm>
              <a:off x="8450976" y="535125"/>
              <a:ext cx="391432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>
              <a:stCxn id="77" idx="6"/>
              <a:endCxn id="73" idx="2"/>
            </p:cNvCxnSpPr>
            <p:nvPr/>
          </p:nvCxnSpPr>
          <p:spPr>
            <a:xfrm>
              <a:off x="8450976" y="535125"/>
              <a:ext cx="589552" cy="1289784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>
              <a:stCxn id="75" idx="6"/>
              <a:endCxn id="71" idx="2"/>
            </p:cNvCxnSpPr>
            <p:nvPr/>
          </p:nvCxnSpPr>
          <p:spPr>
            <a:xfrm>
              <a:off x="9891562" y="535125"/>
              <a:ext cx="463622" cy="52967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>
              <a:stCxn id="73" idx="6"/>
              <a:endCxn id="71" idx="2"/>
            </p:cNvCxnSpPr>
            <p:nvPr/>
          </p:nvCxnSpPr>
          <p:spPr>
            <a:xfrm flipV="1">
              <a:off x="10089682" y="1064798"/>
              <a:ext cx="265502" cy="76011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37" name="Elbow Connector 136"/>
          <p:cNvCxnSpPr>
            <a:stCxn id="29" idx="6"/>
            <a:endCxn id="31" idx="2"/>
          </p:cNvCxnSpPr>
          <p:nvPr/>
        </p:nvCxnSpPr>
        <p:spPr>
          <a:xfrm flipH="1" flipV="1">
            <a:off x="8955549" y="714152"/>
            <a:ext cx="1247274" cy="1289784"/>
          </a:xfrm>
          <a:prstGeom prst="bentConnector5">
            <a:avLst>
              <a:gd name="adj1" fmla="val 1222"/>
              <a:gd name="adj2" fmla="val 50000"/>
              <a:gd name="adj3" fmla="val 103666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/>
          <p:nvPr/>
        </p:nvCxnSpPr>
        <p:spPr>
          <a:xfrm>
            <a:off x="8564117" y="714152"/>
            <a:ext cx="39143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8" name="Straight Arrow Connector 147"/>
          <p:cNvCxnSpPr/>
          <p:nvPr/>
        </p:nvCxnSpPr>
        <p:spPr>
          <a:xfrm>
            <a:off x="7154823" y="1278321"/>
            <a:ext cx="1995636" cy="760111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>
            <a:stCxn id="79" idx="6"/>
          </p:cNvCxnSpPr>
          <p:nvPr/>
        </p:nvCxnSpPr>
        <p:spPr>
          <a:xfrm flipV="1">
            <a:off x="7338907" y="3230880"/>
            <a:ext cx="0" cy="107508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Elbow Connector 164"/>
          <p:cNvCxnSpPr>
            <a:endCxn id="75" idx="2"/>
          </p:cNvCxnSpPr>
          <p:nvPr/>
        </p:nvCxnSpPr>
        <p:spPr>
          <a:xfrm>
            <a:off x="7338907" y="3230880"/>
            <a:ext cx="1797516" cy="545416"/>
          </a:xfrm>
          <a:prstGeom prst="bentConnector3">
            <a:avLst>
              <a:gd name="adj1" fmla="val 98327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3322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100</Words>
  <Application>Microsoft Office PowerPoint</Application>
  <PresentationFormat>Widescreen</PresentationFormat>
  <Paragraphs>100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</vt:vector>
  </TitlesOfParts>
  <Company>Massachusetts Institute of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Cecilia Cisar</dc:creator>
  <cp:lastModifiedBy>Cecilia Cisar</cp:lastModifiedBy>
  <cp:revision>8</cp:revision>
  <dcterms:created xsi:type="dcterms:W3CDTF">2020-01-10T22:33:48Z</dcterms:created>
  <dcterms:modified xsi:type="dcterms:W3CDTF">2020-01-19T02:05:07Z</dcterms:modified>
</cp:coreProperties>
</file>